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0" r:id="rId4"/>
    <p:sldId id="270" r:id="rId5"/>
    <p:sldId id="283" r:id="rId6"/>
    <p:sldId id="297" r:id="rId7"/>
    <p:sldId id="293" r:id="rId8"/>
    <p:sldId id="295" r:id="rId9"/>
    <p:sldId id="296" r:id="rId10"/>
    <p:sldId id="294" r:id="rId11"/>
    <p:sldId id="298" r:id="rId12"/>
    <p:sldId id="301" r:id="rId13"/>
    <p:sldId id="302" r:id="rId14"/>
    <p:sldId id="303" r:id="rId15"/>
    <p:sldId id="304" r:id="rId16"/>
    <p:sldId id="305" r:id="rId17"/>
    <p:sldId id="306" r:id="rId18"/>
    <p:sldId id="26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ås, Kari Anne" initials="PKA" lastIdx="0" clrIdx="0">
    <p:extLst>
      <p:ext uri="{19B8F6BF-5375-455C-9EA6-DF929625EA0E}">
        <p15:presenceInfo xmlns:p15="http://schemas.microsoft.com/office/powerpoint/2012/main" userId="S-1-5-21-4135935706-1847230493-4241612772-46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49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2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45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46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53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92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64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75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37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23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843E-120B-48DD-B644-81378C55A071}" type="datetimeFigureOut">
              <a:rPr lang="nb-NO" smtClean="0"/>
              <a:t>18.10.2017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7C41-B306-49AE-92C8-880BE2DE1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92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533363"/>
          </a:xfrm>
          <a:solidFill>
            <a:srgbClr val="CC99FF"/>
          </a:solidFill>
        </p:spPr>
        <p:txBody>
          <a:bodyPr>
            <a:normAutofit/>
          </a:bodyPr>
          <a:lstStyle/>
          <a:p>
            <a:br>
              <a:rPr lang="nb-NO" sz="6700" b="1" dirty="0"/>
            </a:br>
            <a:r>
              <a:rPr lang="nb-NO" sz="6700" b="1" dirty="0"/>
              <a:t>«Sykepleie til personer med ALS»</a:t>
            </a:r>
            <a:br>
              <a:rPr lang="nb-NO" sz="6700" b="1" dirty="0"/>
            </a:br>
            <a:br>
              <a:rPr lang="nb-NO" sz="6700" b="1" dirty="0"/>
            </a:br>
            <a:br>
              <a:rPr lang="nb-NO" dirty="0"/>
            </a:br>
            <a:r>
              <a:rPr lang="nb-NO" sz="4900" dirty="0"/>
              <a:t>Line Mette Teigland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4404575"/>
            <a:ext cx="12192000" cy="2453425"/>
          </a:xfrm>
          <a:solidFill>
            <a:srgbClr val="CC99FF"/>
          </a:solidFill>
        </p:spPr>
        <p:txBody>
          <a:bodyPr/>
          <a:lstStyle/>
          <a:p>
            <a:endParaRPr lang="nb-NO" dirty="0"/>
          </a:p>
          <a:p>
            <a:r>
              <a:rPr lang="nb-NO" dirty="0"/>
              <a:t>ALS-seminar, 12.10.17</a:t>
            </a:r>
          </a:p>
          <a:p>
            <a:endParaRPr lang="nb-NO" dirty="0"/>
          </a:p>
          <a:p>
            <a:r>
              <a:rPr lang="nb-NO" sz="1400" dirty="0"/>
              <a:t>Line Mette Teigland - Stiftelsen ALS Norsk Støttegruppe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«Vanlige» sykepleieutfordringer: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Pustebesvær (angst, slimproblematikk, spytt)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Obstipasjon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Munnhygiene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Forebygge </a:t>
            </a:r>
            <a:r>
              <a:rPr lang="nb-NO" dirty="0" err="1"/>
              <a:t>decubitus</a:t>
            </a:r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Væske/ernæring – ikke alle vil ta imot hjelp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Vanlig stell og stell av PEG, </a:t>
            </a:r>
            <a:r>
              <a:rPr lang="nb-NO" dirty="0" err="1"/>
              <a:t>evt</a:t>
            </a:r>
            <a:r>
              <a:rPr lang="nb-NO" dirty="0"/>
              <a:t> kateter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lvl="0" algn="l"/>
            <a:endParaRPr lang="nb-NO" dirty="0"/>
          </a:p>
          <a:p>
            <a:pPr lvl="0" algn="l"/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lvl="0"/>
            <a:r>
              <a:rPr lang="nb-NO" sz="1400" dirty="0"/>
              <a:t>Line Mette Teigland – Stiftelsen ALS Norsk Støttegruppe</a:t>
            </a:r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 err="1"/>
              <a:t>Palliasjon</a:t>
            </a:r>
            <a:r>
              <a:rPr lang="nb-NO" sz="5400" b="1" dirty="0"/>
              <a:t>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lvl="0" algn="l"/>
            <a:r>
              <a:rPr lang="nb-NO" dirty="0"/>
              <a:t>Hele forløpet handler om </a:t>
            </a:r>
            <a:r>
              <a:rPr lang="nb-NO" dirty="0" err="1"/>
              <a:t>palliasjon</a:t>
            </a:r>
            <a:r>
              <a:rPr lang="nb-NO" dirty="0"/>
              <a:t> i og med at det ikke finnes kurativ behandling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Smerter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Beroligende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Pustebesvær/slimproblematikk</a:t>
            </a:r>
          </a:p>
          <a:p>
            <a:pPr lvl="0" algn="l"/>
            <a:r>
              <a:rPr lang="nb-NO" dirty="0"/>
              <a:t>Palliativt team kan hjelpe mange, - bruk dem! Også i kommunehelsetjenesten..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Foreløpig ikke egne nasjonale retningslinjer for behandling/pleie og </a:t>
            </a:r>
            <a:r>
              <a:rPr lang="nb-NO" dirty="0" err="1"/>
              <a:t>palliasjon</a:t>
            </a:r>
            <a:r>
              <a:rPr lang="nb-NO" dirty="0"/>
              <a:t> av ALS pasienter..</a:t>
            </a:r>
          </a:p>
          <a:p>
            <a:pPr lvl="0" algn="l"/>
            <a:r>
              <a:rPr lang="nb-NO" dirty="0"/>
              <a:t>     </a:t>
            </a:r>
          </a:p>
          <a:p>
            <a:pPr lvl="0" algn="l"/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lvl="0"/>
            <a:r>
              <a:rPr lang="nb-NO" sz="1400" dirty="0"/>
              <a:t>Line Mette Teigland – Stiftelsen ALS Norsk Støttegruppe</a:t>
            </a:r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3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 err="1"/>
              <a:t>Likepersonsarbeid</a:t>
            </a:r>
            <a:r>
              <a:rPr lang="nb-NO" sz="5400" b="1" dirty="0"/>
              <a:t>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lvl="0" algn="l"/>
            <a:r>
              <a:rPr lang="nb-NO" dirty="0"/>
              <a:t>I sykepleierutdanningen nevnes </a:t>
            </a:r>
            <a:r>
              <a:rPr lang="nb-NO" dirty="0" err="1"/>
              <a:t>likepersonsarbeid</a:t>
            </a:r>
            <a:r>
              <a:rPr lang="nb-NO" dirty="0"/>
              <a:t> som et viktig sykepleietiltak </a:t>
            </a:r>
            <a:r>
              <a:rPr lang="nb-NO" dirty="0" err="1"/>
              <a:t>ift</a:t>
            </a:r>
            <a:r>
              <a:rPr lang="nb-NO" dirty="0"/>
              <a:t> de fleste alvorlige sykdommer.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Bruk oss likepersoner </a:t>
            </a:r>
            <a:r>
              <a:rPr lang="nb-NO" dirty="0" err="1"/>
              <a:t>ift</a:t>
            </a:r>
            <a:r>
              <a:rPr lang="nb-NO" dirty="0"/>
              <a:t> ALS!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Sett deres pasienter og de pårørende i kontakt med  oss likepersoner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Tips dem om vår hjemmeside og våre </a:t>
            </a:r>
            <a:r>
              <a:rPr lang="nb-NO" dirty="0" err="1"/>
              <a:t>facebookgrupper</a:t>
            </a:r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Egen gruppe og egne likepersoner for barn og unge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Kurset og underskrevet taushetsløfte.. Vi har også stadige oppdateringskurs.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Det betyr en stor forskjell for mange og snakke med noen som har prøvd å gå i «deres sko».</a:t>
            </a:r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/>
            <a:r>
              <a:rPr lang="nb-NO" sz="1400" dirty="0"/>
              <a:t>Line Mette Teigland – Stiftelsen ALS Norsk Støttegruppe</a:t>
            </a:r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8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ALS Norsk Støttegruppe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0"/>
            <a:ext cx="11921544" cy="6858000"/>
          </a:xfrm>
        </p:spPr>
      </p:pic>
    </p:spTree>
    <p:extLst>
      <p:ext uri="{BB962C8B-B14F-4D97-AF65-F5344CB8AC3E}">
        <p14:creationId xmlns:p14="http://schemas.microsoft.com/office/powerpoint/2010/main" val="186567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ALS Norsk støttegruppe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5842" y="-1311032"/>
            <a:ext cx="15017512" cy="6858000"/>
          </a:xfrm>
        </p:spPr>
      </p:pic>
    </p:spTree>
    <p:extLst>
      <p:ext uri="{BB962C8B-B14F-4D97-AF65-F5344CB8AC3E}">
        <p14:creationId xmlns:p14="http://schemas.microsoft.com/office/powerpoint/2010/main" val="400082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ALS Norsk støttegruppe for barn og unge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80304"/>
            <a:ext cx="10869769" cy="5996659"/>
          </a:xfrm>
        </p:spPr>
      </p:pic>
    </p:spTree>
    <p:extLst>
      <p:ext uri="{BB962C8B-B14F-4D97-AF65-F5344CB8AC3E}">
        <p14:creationId xmlns:p14="http://schemas.microsoft.com/office/powerpoint/2010/main" val="53421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Undervisning: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 lnSpcReduction="10000"/>
          </a:bodyPr>
          <a:lstStyle/>
          <a:p>
            <a:pPr lvl="0" algn="l"/>
            <a:r>
              <a:rPr lang="nb-NO" dirty="0"/>
              <a:t> Vi kommer gjerne til deres kommune/institusjon og underviser om ALS!!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Generelt om ALS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Om sykepleie til personer med ALS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Om det å være pårørende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Om </a:t>
            </a:r>
            <a:r>
              <a:rPr lang="nb-NO" dirty="0" err="1"/>
              <a:t>likepersonsrollen</a:t>
            </a:r>
            <a:endParaRPr lang="nb-NO" dirty="0"/>
          </a:p>
          <a:p>
            <a:pPr lvl="0" algn="l"/>
            <a:r>
              <a:rPr lang="nb-NO" dirty="0"/>
              <a:t>…. Eller om det som dere ønsker!</a:t>
            </a:r>
          </a:p>
          <a:p>
            <a:pPr lvl="0" algn="l"/>
            <a:endParaRPr lang="nb-NO" dirty="0"/>
          </a:p>
          <a:p>
            <a:pPr lvl="0" algn="l"/>
            <a:r>
              <a:rPr lang="nb-NO" dirty="0"/>
              <a:t>Vi har en egen gruppe på </a:t>
            </a:r>
            <a:r>
              <a:rPr lang="nb-NO" dirty="0" err="1"/>
              <a:t>facebook</a:t>
            </a:r>
            <a:r>
              <a:rPr lang="nb-NO" dirty="0"/>
              <a:t> for helsepersonell, opprettet etter ønsker fra noen som jobber i bransjen.. hvor man kan dele erfaringer, gode råd, tips, informasjon osv.</a:t>
            </a:r>
          </a:p>
          <a:p>
            <a:pPr lvl="0" algn="l"/>
            <a:r>
              <a:rPr lang="nb-NO" dirty="0"/>
              <a:t>     </a:t>
            </a:r>
          </a:p>
          <a:p>
            <a:pPr lvl="0" algn="l"/>
            <a:r>
              <a:rPr lang="nb-NO" dirty="0"/>
              <a:t>BROSJYREMATERIALE	</a:t>
            </a:r>
          </a:p>
          <a:p>
            <a:pPr lvl="0"/>
            <a:r>
              <a:rPr lang="nb-NO" sz="1400" dirty="0"/>
              <a:t>Line Mette Teigland – Stiftelsen ALS Norsk Støttegruppe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ALS gruppe for helsepersonell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0"/>
            <a:ext cx="10972799" cy="6478073"/>
          </a:xfrm>
        </p:spPr>
      </p:pic>
    </p:spTree>
    <p:extLst>
      <p:ext uri="{BB962C8B-B14F-4D97-AF65-F5344CB8AC3E}">
        <p14:creationId xmlns:p14="http://schemas.microsoft.com/office/powerpoint/2010/main" val="12020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75775"/>
          </a:xfrm>
          <a:solidFill>
            <a:srgbClr val="CC99FF"/>
          </a:solidFill>
        </p:spPr>
        <p:txBody>
          <a:bodyPr/>
          <a:lstStyle/>
          <a:p>
            <a:r>
              <a:rPr lang="nb-NO" sz="4800" b="1" dirty="0"/>
              <a:t>TAKK FOR MEG! 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2034863"/>
            <a:ext cx="12192000" cy="4823138"/>
          </a:xfrm>
          <a:solidFill>
            <a:srgbClr val="CC99FF"/>
          </a:solidFill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/>
              <a:t>Husk at dagen i dag har vi! </a:t>
            </a:r>
          </a:p>
          <a:p>
            <a:endParaRPr lang="nb-NO" dirty="0"/>
          </a:p>
          <a:p>
            <a:r>
              <a:rPr lang="nb-NO" dirty="0"/>
              <a:t>«En dag </a:t>
            </a:r>
            <a:r>
              <a:rPr lang="nb-NO" dirty="0" err="1"/>
              <a:t>ska</a:t>
            </a:r>
            <a:r>
              <a:rPr lang="nb-NO" dirty="0"/>
              <a:t> vi dø. Men alla andra </a:t>
            </a:r>
            <a:r>
              <a:rPr lang="nb-NO" dirty="0" err="1"/>
              <a:t>dagar</a:t>
            </a:r>
            <a:r>
              <a:rPr lang="nb-NO" dirty="0"/>
              <a:t> skal vi leva»</a:t>
            </a:r>
          </a:p>
          <a:p>
            <a:r>
              <a:rPr lang="nb-NO" sz="1400" dirty="0"/>
              <a:t>Per Olov Engquist</a:t>
            </a:r>
          </a:p>
          <a:p>
            <a:r>
              <a:rPr lang="nb-NO" sz="2000" dirty="0"/>
              <a:t>Derfor må vi leve i nuet hver dag. Nyte livet og skape minner sammen med dem vi er glad i.</a:t>
            </a:r>
            <a:endParaRPr lang="nb-NO" sz="2200" dirty="0"/>
          </a:p>
          <a:p>
            <a:endParaRPr lang="nb-NO" sz="15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Kontaktinfo: mail: </a:t>
            </a:r>
            <a:r>
              <a:rPr lang="nb-NO" u="sng" dirty="0"/>
              <a:t>line.mette@live.no</a:t>
            </a:r>
            <a:r>
              <a:rPr lang="nb-NO" dirty="0"/>
              <a:t> eller telefon: 99594820</a:t>
            </a:r>
          </a:p>
          <a:p>
            <a:endParaRPr lang="nb-NO" dirty="0"/>
          </a:p>
          <a:p>
            <a:r>
              <a:rPr lang="nb-NO" sz="1600" dirty="0"/>
              <a:t>Line </a:t>
            </a:r>
            <a:r>
              <a:rPr lang="nb-NO" sz="1600"/>
              <a:t>Mette Teigland - Stiftelsen </a:t>
            </a:r>
            <a:r>
              <a:rPr lang="nb-NO" sz="1600" dirty="0"/>
              <a:t>ALS Norsk Støttegruppe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586" y="-1"/>
            <a:ext cx="12200586" cy="2700517"/>
          </a:xfrm>
          <a:solidFill>
            <a:srgbClr val="CC99FF"/>
          </a:solidFill>
        </p:spPr>
        <p:txBody>
          <a:bodyPr/>
          <a:lstStyle/>
          <a:p>
            <a:r>
              <a:rPr lang="nb-NO" b="1" dirty="0"/>
              <a:t> </a:t>
            </a:r>
            <a:r>
              <a:rPr lang="nb-NO" sz="4800" b="1" dirty="0"/>
              <a:t>Hvem er jeg?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2700516"/>
            <a:ext cx="12192000" cy="4157483"/>
          </a:xfrm>
          <a:solidFill>
            <a:srgbClr val="CC99FF"/>
          </a:solidFill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Line Mette Teigland, 46 år.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Fra Sarpsborg, bor i Stange.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Jobber som sykepleier i Hamar kommune, Korttids-/lindrende enhet. Pårørendearbeid er en stor del av jobben.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Nestleder og kurs-/kompetanseansvarlig i stiftelsen ALS Norsk Støttegruppe.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Interesser: lese bøker, strikking, bake og lage mat, reise, frivillig arbeid og lokalpolitikk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lvl="0"/>
            <a:r>
              <a:rPr lang="nb-NO" sz="1400" dirty="0"/>
              <a:t>Line Mette Teigland - Stiftelsen ALS Norsk Støttegruppe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586" y="-1"/>
            <a:ext cx="12200586" cy="2700517"/>
          </a:xfrm>
          <a:solidFill>
            <a:srgbClr val="CC99FF"/>
          </a:solidFill>
        </p:spPr>
        <p:txBody>
          <a:bodyPr/>
          <a:lstStyle/>
          <a:p>
            <a:r>
              <a:rPr lang="nb-NO" b="1" dirty="0"/>
              <a:t>ALS-pasienten…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2700516"/>
            <a:ext cx="12192000" cy="4157483"/>
          </a:xfrm>
          <a:solidFill>
            <a:srgbClr val="CC99FF"/>
          </a:solidFill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lvl="0" algn="l"/>
            <a:r>
              <a:rPr lang="nb-NO" dirty="0"/>
              <a:t>                  </a:t>
            </a:r>
            <a:r>
              <a:rPr lang="nb-NO" sz="6600" dirty="0"/>
              <a:t>EN SJELDENHET???</a:t>
            </a:r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/>
            <a:r>
              <a:rPr lang="nb-NO" sz="1400" dirty="0"/>
              <a:t>Line Mette Teigland - Stiftelsen ALS Norsk Støttegruppe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SYKEPLEIE TIL PERSONER MED ALS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 fontScale="32500" lnSpcReduction="20000"/>
          </a:bodyPr>
          <a:lstStyle/>
          <a:p>
            <a:pPr lvl="0"/>
            <a:r>
              <a:rPr lang="nb-NO" dirty="0"/>
              <a:t>	</a:t>
            </a:r>
            <a:r>
              <a:rPr lang="nb-NO" sz="7400" dirty="0"/>
              <a:t>-&gt; Kompleks oppgave, ofte komplisert sykepleie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Handler om å ha et </a:t>
            </a:r>
            <a:r>
              <a:rPr lang="nb-NO" sz="5100" b="1" u="sng" dirty="0"/>
              <a:t>HELHETLIG OVERBLIKK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Sørge for nødvendig kompetanse både hos ansvarspersoner og pleiepersonale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Sykepleier bør ha kontakt med andre fagpersoner (lege, ergoterapeut, fysioterapeut, 	</a:t>
            </a:r>
          </a:p>
          <a:p>
            <a:pPr lvl="0" algn="l"/>
            <a:r>
              <a:rPr lang="nb-NO" sz="5100" dirty="0"/>
              <a:t>     ernæringsfysiolog, logoped, sosionom, </a:t>
            </a:r>
            <a:r>
              <a:rPr lang="nb-NO" sz="5100" dirty="0" err="1"/>
              <a:t>evt</a:t>
            </a:r>
            <a:r>
              <a:rPr lang="nb-NO" sz="5100" dirty="0"/>
              <a:t> sjelesørger) – </a:t>
            </a:r>
            <a:r>
              <a:rPr lang="nb-NO" sz="5100" b="1" dirty="0"/>
              <a:t>ANSVARSGRUPPE ER IDEELT </a:t>
            </a:r>
            <a:r>
              <a:rPr lang="nb-NO" sz="5100" b="1" dirty="0">
                <a:sym typeface="Wingdings" panose="05000000000000000000" pitchFamily="2" charset="2"/>
              </a:rPr>
              <a:t></a:t>
            </a:r>
            <a:endParaRPr lang="nb-NO" sz="5100" b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Sørge for nok hjelp, tidlig nok!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Se de pårørende, mange er slitne.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Prøv å begrense antall pleiere som går ut og inn så mye som mulig.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Mange pasienter/pårørende opplever at de må kjempe med kommunen for å få nok hjelp og det de </a:t>
            </a:r>
          </a:p>
          <a:p>
            <a:pPr lvl="0" algn="l"/>
            <a:r>
              <a:rPr lang="nb-NO" sz="5100" dirty="0"/>
              <a:t>      rett på – «VÆR PASIENTENS ADVOKAT»!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sz="5100" dirty="0"/>
              <a:t>Observere og følge opp funksjonsnedsettelser og behov - &gt; iverksette tiltak</a:t>
            </a:r>
          </a:p>
          <a:p>
            <a:pPr lvl="0" algn="l"/>
            <a:endParaRPr lang="nb-NO" sz="5100" dirty="0"/>
          </a:p>
          <a:p>
            <a:pPr lvl="0" algn="l"/>
            <a:endParaRPr lang="nb-NO" sz="51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sz="5100" dirty="0"/>
          </a:p>
          <a:p>
            <a:pPr lvl="0"/>
            <a:r>
              <a:rPr lang="nb-NO" sz="4300" dirty="0"/>
              <a:t>Line Mette Teigland – Stiftelsen ALS Norsk Støttegruppe</a:t>
            </a:r>
          </a:p>
          <a:p>
            <a:pPr marL="342900" lvl="0" indent="-342900" algn="l">
              <a:buFontTx/>
              <a:buChar char="-"/>
            </a:pPr>
            <a:endParaRPr lang="nb-NO" dirty="0"/>
          </a:p>
          <a:p>
            <a:pPr lvl="0" algn="l"/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Ivareta pasientens psykiske behov: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 fontScale="850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Forsikre deg om at pasienten har noen «å snakke med»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Ivareta de pårørende, - husk eventuelle barn!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Formidle kontakt med likeperson til pasient og pårørende?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Observere kognitiv funksjon</a:t>
            </a:r>
          </a:p>
          <a:p>
            <a:pPr lvl="0" algn="l"/>
            <a:r>
              <a:rPr lang="nb-NO" dirty="0"/>
              <a:t>	- vanlig at det står i litteraturen at ALS ikke påvirker kognisjon</a:t>
            </a:r>
          </a:p>
          <a:p>
            <a:pPr lvl="0" algn="l"/>
            <a:r>
              <a:rPr lang="nb-NO" dirty="0"/>
              <a:t>	- studie i «Archives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Neurology</a:t>
            </a:r>
            <a:r>
              <a:rPr lang="nb-NO" dirty="0"/>
              <a:t>» fra 2006, «Kognitiv svikt ser ut til å være vanlig i Lou </a:t>
            </a:r>
          </a:p>
          <a:p>
            <a:pPr lvl="0" algn="l"/>
            <a:r>
              <a:rPr lang="nb-NO" dirty="0"/>
              <a:t>	  </a:t>
            </a:r>
            <a:r>
              <a:rPr lang="nb-NO" dirty="0" err="1"/>
              <a:t>Gehrigs</a:t>
            </a:r>
            <a:r>
              <a:rPr lang="nb-NO" dirty="0"/>
              <a:t> sykdom»… Studie av 40 pasienter, 30% viste tegn til kognitiv svikt, 23% oppfylte</a:t>
            </a:r>
          </a:p>
          <a:p>
            <a:pPr lvl="0" algn="l"/>
            <a:r>
              <a:rPr lang="nb-NO" dirty="0"/>
              <a:t>	  kriteriene for demens</a:t>
            </a:r>
          </a:p>
          <a:p>
            <a:pPr lvl="0" algn="l"/>
            <a:r>
              <a:rPr lang="nb-NO" dirty="0"/>
              <a:t>	- Kognitiv svikt og demens synes ikke å være assosiert med overlevelse</a:t>
            </a:r>
          </a:p>
          <a:p>
            <a:pPr lvl="0" algn="l"/>
            <a:r>
              <a:rPr lang="nb-NO" dirty="0"/>
              <a:t>	- Kan være vanskelig å skille mellom reell kognitiv svikt og pseudodemens</a:t>
            </a:r>
          </a:p>
          <a:p>
            <a:pPr lvl="0" algn="l"/>
            <a:r>
              <a:rPr lang="nb-NO" dirty="0"/>
              <a:t>	  som følge av psykiske faktorer og manglende kommunikasjonsevne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Observere og ta opp med pasienten og lege behov for medikasjon </a:t>
            </a:r>
            <a:r>
              <a:rPr lang="nb-NO" dirty="0" err="1"/>
              <a:t>ift</a:t>
            </a:r>
            <a:r>
              <a:rPr lang="nb-NO" dirty="0"/>
              <a:t> psykiske faktorer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Hjelp til de «vanskelige samtalene»?</a:t>
            </a:r>
          </a:p>
          <a:p>
            <a:pPr lvl="0" algn="l"/>
            <a:r>
              <a:rPr lang="nb-NO" dirty="0"/>
              <a:t> </a:t>
            </a:r>
            <a:r>
              <a:rPr lang="nb-NO" sz="1400" dirty="0"/>
              <a:t>				</a:t>
            </a:r>
            <a:endParaRPr lang="nb-NO" dirty="0"/>
          </a:p>
          <a:p>
            <a:pPr lvl="0"/>
            <a:r>
              <a:rPr lang="nb-NO" sz="1600" dirty="0"/>
              <a:t>Line Mette Teigland – Stiftelsen ALS Norsk Støttegruppe</a:t>
            </a:r>
          </a:p>
          <a:p>
            <a:pPr lvl="0" algn="l"/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83" y="4456091"/>
            <a:ext cx="2009105" cy="19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Angst- og søvnproblematikk: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Vanskelig å ta opp med lege og helsepersonell (eks mamma)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Mange sliter med angst allerede før diagnosetidspunkt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Pleiepersonale har en viktig rolle </a:t>
            </a:r>
            <a:r>
              <a:rPr lang="nb-NO" dirty="0" err="1"/>
              <a:t>ift</a:t>
            </a:r>
            <a:r>
              <a:rPr lang="nb-NO" dirty="0"/>
              <a:t> observasjon og samarbeid med lege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Personer med ALS har et dokumentert stort søvnbehov, viktig å få ro fra tanker og bekymringer slik at man kan sove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lvl="0" algn="l"/>
            <a:endParaRPr lang="nb-NO" dirty="0"/>
          </a:p>
          <a:p>
            <a:pPr lvl="0" algn="l"/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lvl="0"/>
            <a:endParaRPr lang="nb-NO" sz="1400" dirty="0"/>
          </a:p>
          <a:p>
            <a:pPr lvl="0"/>
            <a:r>
              <a:rPr lang="nb-NO" sz="1400" dirty="0"/>
              <a:t>Line Mette Teigland – Stiftelsen ALS Norsk Støttegruppe</a:t>
            </a:r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Behov for hjelpemidler: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Behov for hjelpemidler knyttet til kommunikasjon, ADL og respirasjon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Vær forberedt, planlegg tidlig og sørg for at viktige hjelpemidler står klart på lager ettersom </a:t>
            </a:r>
          </a:p>
          <a:p>
            <a:pPr lvl="0" algn="l"/>
            <a:r>
              <a:rPr lang="nb-NO" dirty="0"/>
              <a:t>     pasientens funksjonsnivå blir dårligere.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Ta initiativ og vær på tilbudssiden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Kommunikasjonshjelpemidler: Svært energikrevende å lære seg å bruke pannemus eller øyestyring. Begynn opplæring i god tid! (Pasienten er ofte svært negativ til dette)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Respirasjonshjelpemidler: Samarbeid med lungeavdeling på sykehus er viktig</a:t>
            </a:r>
          </a:p>
          <a:p>
            <a:pPr lvl="0" algn="l"/>
            <a:r>
              <a:rPr lang="nb-NO" dirty="0"/>
              <a:t>     (Forstøverapparat, hostemaskin, maskebehandling, </a:t>
            </a:r>
            <a:r>
              <a:rPr lang="nb-NO" dirty="0" err="1"/>
              <a:t>tracheastomi</a:t>
            </a:r>
            <a:r>
              <a:rPr lang="nb-NO" dirty="0"/>
              <a:t>, respirator) - &gt; Mange</a:t>
            </a:r>
          </a:p>
          <a:p>
            <a:pPr lvl="0" algn="l"/>
            <a:r>
              <a:rPr lang="nb-NO" dirty="0"/>
              <a:t>     etiske dilemmaer!</a:t>
            </a:r>
          </a:p>
          <a:p>
            <a:pPr lvl="0" algn="l"/>
            <a:r>
              <a:rPr lang="nb-NO" dirty="0"/>
              <a:t>     SLIM OG SPYTTPROBLEMATIKK -- &gt; STOR UTFORDRING!</a:t>
            </a:r>
          </a:p>
          <a:p>
            <a:pPr lvl="0" algn="l"/>
            <a:endParaRPr lang="nb-NO" sz="1400" dirty="0"/>
          </a:p>
          <a:p>
            <a:pPr lvl="0"/>
            <a:r>
              <a:rPr lang="nb-NO" sz="1400" dirty="0"/>
              <a:t>Line Mette Teigland – Stiftelsen ALS Norsk Støttegruppe</a:t>
            </a:r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Behov for væske og ernæring: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Observasjon og kartlegging viktig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Iverksette tiltak tidlig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Betydning for forløp og livskvalitet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Kontakte ernæringsfysiolog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Næringsberiket</a:t>
            </a:r>
            <a:r>
              <a:rPr lang="nb-NO" dirty="0"/>
              <a:t> kost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Tygge- og svelgebesvær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PEG (Perkutan Endoskopisk Gastronomi), tidlig nok, hjelp til å «avmystifisere»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Forklare pasienten væskens og ernærings betydning for å forebygge komplikasjoner ( for eksempel i forhold til slimproblematikk)</a:t>
            </a:r>
          </a:p>
          <a:p>
            <a:pPr lvl="0" algn="l"/>
            <a:endParaRPr lang="nb-NO" dirty="0"/>
          </a:p>
          <a:p>
            <a:pPr lvl="0"/>
            <a:r>
              <a:rPr lang="nb-NO" sz="1400" dirty="0"/>
              <a:t>Line Mette Teigland – Stiftelsen ALS Norsk Støttegruppe</a:t>
            </a:r>
            <a:r>
              <a:rPr lang="nb-NO" dirty="0"/>
              <a:t>	</a:t>
            </a:r>
          </a:p>
          <a:p>
            <a:pPr lvl="0" algn="l"/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021982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nb-NO" sz="5400" b="1" dirty="0"/>
              <a:t>Smerter:</a:t>
            </a:r>
            <a:br>
              <a:rPr lang="nb-NO" sz="5400" b="1" dirty="0"/>
            </a:br>
            <a:endParaRPr lang="nb-NO" sz="5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0" y="1712890"/>
            <a:ext cx="12192000" cy="514511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Smerter «benektes» i faglitteratur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Erfaringsbasert</a:t>
            </a:r>
            <a:r>
              <a:rPr lang="nb-NO" dirty="0"/>
              <a:t> kunnskap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Mange pasienter sliter med dette (</a:t>
            </a:r>
            <a:r>
              <a:rPr lang="nb-NO" dirty="0" err="1"/>
              <a:t>iflg</a:t>
            </a:r>
            <a:r>
              <a:rPr lang="nb-NO" dirty="0"/>
              <a:t> fysioterapeut flere med </a:t>
            </a:r>
            <a:r>
              <a:rPr lang="nb-NO" dirty="0" err="1"/>
              <a:t>Bulbær</a:t>
            </a:r>
            <a:r>
              <a:rPr lang="nb-NO" dirty="0"/>
              <a:t>??)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Observere og kommunisere med pasienten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b-NO" dirty="0"/>
              <a:t>Samarbeide med lege, </a:t>
            </a:r>
            <a:r>
              <a:rPr lang="nb-NO" dirty="0" err="1"/>
              <a:t>evt</a:t>
            </a:r>
            <a:r>
              <a:rPr lang="nb-NO" dirty="0"/>
              <a:t> palliativt team.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 algn="l"/>
            <a:r>
              <a:rPr lang="nb-NO" dirty="0"/>
              <a:t>	</a:t>
            </a:r>
          </a:p>
          <a:p>
            <a:pPr lvl="0" algn="l"/>
            <a:endParaRPr lang="nb-NO" sz="1400" dirty="0"/>
          </a:p>
          <a:p>
            <a:pPr lvl="0"/>
            <a:r>
              <a:rPr lang="nb-NO" sz="1400" dirty="0"/>
              <a:t>Line Mette Teigland – Stiftelsen ALS Norsk Støttegruppe</a:t>
            </a:r>
          </a:p>
          <a:p>
            <a:pPr lvl="0"/>
            <a:endParaRPr lang="nb-NO" dirty="0"/>
          </a:p>
          <a:p>
            <a:pPr lvl="0" algn="l"/>
            <a:endParaRPr lang="nb-NO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lvl="0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37" y="5054957"/>
            <a:ext cx="2009105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744</Words>
  <Application>Microsoft Office PowerPoint</Application>
  <PresentationFormat>Widescreen</PresentationFormat>
  <Paragraphs>188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Office-tema</vt:lpstr>
      <vt:lpstr> «Sykepleie til personer med ALS»   Line Mette Teigland</vt:lpstr>
      <vt:lpstr> Hvem er jeg? </vt:lpstr>
      <vt:lpstr>ALS-pasienten… </vt:lpstr>
      <vt:lpstr>SYKEPLEIE TIL PERSONER MED ALS </vt:lpstr>
      <vt:lpstr>Ivareta pasientens psykiske behov: </vt:lpstr>
      <vt:lpstr>Angst- og søvnproblematikk: </vt:lpstr>
      <vt:lpstr>Behov for hjelpemidler: </vt:lpstr>
      <vt:lpstr>Behov for væske og ernæring: </vt:lpstr>
      <vt:lpstr>Smerter: </vt:lpstr>
      <vt:lpstr>«Vanlige» sykepleieutfordringer: </vt:lpstr>
      <vt:lpstr>Palliasjon: </vt:lpstr>
      <vt:lpstr>Likepersonsarbeid: </vt:lpstr>
      <vt:lpstr>PowerPoint-presentasjon</vt:lpstr>
      <vt:lpstr>PowerPoint-presentasjon</vt:lpstr>
      <vt:lpstr>PowerPoint-presentasjon</vt:lpstr>
      <vt:lpstr>Undervisning: </vt:lpstr>
      <vt:lpstr>PowerPoint-presentasjon</vt:lpstr>
      <vt:lpstr>TAKK FOR MEG!  </vt:lpstr>
    </vt:vector>
  </TitlesOfParts>
  <Company>Rakkestad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«Å være pårørende»   Line Mette Teigland</dc:title>
  <dc:creator>Pinås, Kari Anne</dc:creator>
  <cp:lastModifiedBy>mona bahus</cp:lastModifiedBy>
  <cp:revision>80</cp:revision>
  <dcterms:created xsi:type="dcterms:W3CDTF">2015-10-20T11:10:53Z</dcterms:created>
  <dcterms:modified xsi:type="dcterms:W3CDTF">2017-10-18T15:46:26Z</dcterms:modified>
</cp:coreProperties>
</file>