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7" r:id="rId9"/>
    <p:sldId id="266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C53E4A-E1F7-4BD4-81B4-B4A59D89D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0C31EC0-D056-4BD3-9E6A-BAB1E1565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7435AB8-AA81-4CF7-A71F-D4DF7BBBF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64221-4C9A-4DE1-989F-AAE070203D3C}" type="datetimeFigureOut">
              <a:rPr lang="nb-NO" smtClean="0"/>
              <a:t>03.10.2019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3D0D7F5-A9DF-420C-A72D-AB81D521F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9411C6C-A70B-4A0A-B29D-D86686BA4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011D-6A75-4D6C-85BB-B677068A16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7076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985BC2-DAC6-4FA2-B6AB-8CD6B911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2DCDBE8-DACC-4F4A-A20C-FD295F6FF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3D788E-23C3-4105-B212-B1EB66034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64221-4C9A-4DE1-989F-AAE070203D3C}" type="datetimeFigureOut">
              <a:rPr lang="nb-NO" smtClean="0"/>
              <a:t>03.10.2019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D9E93B0-3A8C-4964-B5B0-D271C1EC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808106-5DBC-45F0-92BD-9AF38E3DB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011D-6A75-4D6C-85BB-B677068A16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195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B42FA43-97CA-403A-9CF2-165DE9A51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325836A-DD07-45D5-ACD8-A560BB16E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F4B847-67F8-47FE-8A19-1F9219DE1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64221-4C9A-4DE1-989F-AAE070203D3C}" type="datetimeFigureOut">
              <a:rPr lang="nb-NO" smtClean="0"/>
              <a:t>03.10.2019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8289C33-968A-44F8-93DA-AF31F2EE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D731DC5-ABD4-4BD4-B1A0-903E59EA5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011D-6A75-4D6C-85BB-B677068A16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5827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B586E9-EA01-47AD-9324-1ACB2DCA6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575FC5-BCC4-4A97-A370-D52BAC031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3DF4F92-841F-4F77-A59D-998AE04A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64221-4C9A-4DE1-989F-AAE070203D3C}" type="datetimeFigureOut">
              <a:rPr lang="nb-NO" smtClean="0"/>
              <a:t>03.10.2019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FBE5777-5EC8-4A15-AE81-B4A7D603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F242EA3-5999-4A06-91A4-23686B7F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011D-6A75-4D6C-85BB-B677068A16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4281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2508A9-5C06-4A10-845C-EE081529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B6D7A27-6FB7-4C04-8FD3-2E79E66FA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35405CC-3CED-49C5-8226-75AC9289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64221-4C9A-4DE1-989F-AAE070203D3C}" type="datetimeFigureOut">
              <a:rPr lang="nb-NO" smtClean="0"/>
              <a:t>03.10.2019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3E00B86-66BB-4B92-B2D7-420AC8107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5402284-7273-43FE-9C61-375E6E6C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011D-6A75-4D6C-85BB-B677068A16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2453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D25DCB-0B2C-4998-AF6B-49EF9580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66A282F-2A5A-4B69-847B-9B6728B0F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307F68F-917B-417A-A236-AFEC3A523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9560CCB-3731-4877-9D57-F25502BB7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64221-4C9A-4DE1-989F-AAE070203D3C}" type="datetimeFigureOut">
              <a:rPr lang="nb-NO" smtClean="0"/>
              <a:t>03.10.2019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10651BF-B4D3-4D65-9888-60805ABAA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E4FAF0C-984C-4D5C-AA5E-2F9137750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011D-6A75-4D6C-85BB-B677068A16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370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FBB45B-0214-4A33-9A3B-42E746F27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A1BDEB-26AF-4994-8C49-42C597EB6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9A737A1-1B84-4F2A-A601-BE268CF83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039D016-EB15-4ACC-9E6B-1124EDC6B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CC51235-DE18-4628-8BBB-C07E769177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C590012-598D-48ED-AE4C-E8727048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64221-4C9A-4DE1-989F-AAE070203D3C}" type="datetimeFigureOut">
              <a:rPr lang="nb-NO" smtClean="0"/>
              <a:t>03.10.2019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DA3D180-A973-4CFE-B961-2C6393306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5E6B3154-B78C-45BB-8F06-6DC761474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011D-6A75-4D6C-85BB-B677068A16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267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39F785-D54B-4D2E-9A40-9D1C6F535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9D09D64-E4A5-4B44-A81E-D4E5F5439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64221-4C9A-4DE1-989F-AAE070203D3C}" type="datetimeFigureOut">
              <a:rPr lang="nb-NO" smtClean="0"/>
              <a:t>03.10.2019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6401A94-1D12-47FF-9E93-910F02945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A15336C-5CC4-4801-8BE0-EE0878CA4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011D-6A75-4D6C-85BB-B677068A16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4134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5F09BC3-CD89-4477-AC0E-B92E8E403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64221-4C9A-4DE1-989F-AAE070203D3C}" type="datetimeFigureOut">
              <a:rPr lang="nb-NO" smtClean="0"/>
              <a:t>03.10.2019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CE2CA07-E8C0-45D5-8D64-474E29599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AE8FE0-691A-4451-B1E5-F4119137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011D-6A75-4D6C-85BB-B677068A16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4210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C5D282-728B-49A6-916C-6880D8850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3D10FA5-03B6-4B57-9F10-06DDE514C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4452134-9554-499A-9CA9-0AF44F7E1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C268518-2370-47E3-A72B-B74F0E43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64221-4C9A-4DE1-989F-AAE070203D3C}" type="datetimeFigureOut">
              <a:rPr lang="nb-NO" smtClean="0"/>
              <a:t>03.10.2019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5A4068F-8582-4B2B-881B-CBA541417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D20EE28-966D-4DB2-971E-F9D9A9804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011D-6A75-4D6C-85BB-B677068A16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4720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70AE1B-599F-465B-8628-94D5A14B2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AE4B3AF-03C8-4BBA-8FA1-5BDFCCB013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5D0300C-D71B-4A18-9E55-9C369D47E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A22591-1930-4227-ADF2-63F43C7E6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64221-4C9A-4DE1-989F-AAE070203D3C}" type="datetimeFigureOut">
              <a:rPr lang="nb-NO" smtClean="0"/>
              <a:t>03.10.2019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50E3A9C-6F7D-48B4-B022-16642B8C1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97F2606-4CE9-4D63-B270-AF95AA8B9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1011D-6A75-4D6C-85BB-B677068A16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809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8211D00-EF9F-4CE2-AC79-FCDA47947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B11CD38-EE12-454C-8F22-380471A91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23FEFF1-A2F0-46A8-9AA8-9DF414A74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64221-4C9A-4DE1-989F-AAE070203D3C}" type="datetimeFigureOut">
              <a:rPr lang="nb-NO" smtClean="0"/>
              <a:t>03.10.2019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FF5ED02-D116-4FB1-AEDC-B9A94C421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6535C44-6FFD-40EA-9CAC-93EE7646D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1011D-6A75-4D6C-85BB-B677068A16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597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F42591-F59F-498E-8265-EB5D90C33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6689" y="5115771"/>
            <a:ext cx="6638806" cy="1292433"/>
          </a:xfrm>
        </p:spPr>
        <p:txBody>
          <a:bodyPr anchor="ctr">
            <a:normAutofit/>
          </a:bodyPr>
          <a:lstStyle/>
          <a:p>
            <a:r>
              <a:rPr lang="nb-NO" sz="4800" dirty="0"/>
              <a:t>Meg og familien min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F2F0B16-2E58-42F0-989E-47EEEABA5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r="8377" b="-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8B79D5A-75E3-499C-B133-49B3746F7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26226" r="4621" b="2636"/>
          <a:stretch/>
        </p:blipFill>
        <p:spPr>
          <a:xfrm>
            <a:off x="5082203" y="0"/>
            <a:ext cx="6950251" cy="435943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8771C09-92F7-41BB-86D5-A9F3A0C942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8" r="2" b="25713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61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2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A42C7F6-9FD6-4DA3-8C48-5C2230280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55542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Knut Arne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0D72FC2-A339-4DC9-9B67-E42A1857C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t="10661" r="12987" b="4279"/>
          <a:stretch/>
        </p:blipFill>
        <p:spPr>
          <a:xfrm rot="5400000">
            <a:off x="302806" y="743733"/>
            <a:ext cx="3657600" cy="3125630"/>
          </a:xfrm>
          <a:prstGeom prst="rect">
            <a:avLst/>
          </a:prstGeom>
        </p:spPr>
      </p:pic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B2493D7-E8BF-46D7-A787-4898361D8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5"/>
          <a:stretch/>
        </p:blipFill>
        <p:spPr>
          <a:xfrm>
            <a:off x="4206028" y="956364"/>
            <a:ext cx="3812555" cy="281377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>
            <a:extLst>
              <a:ext uri="{FF2B5EF4-FFF2-40B4-BE49-F238E27FC236}">
                <a16:creationId xmlns:a16="http://schemas.microsoft.com/office/drawing/2014/main" id="{E04D3CDA-A01F-402D-9DEB-87CA4C744A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1" b="15707"/>
          <a:stretch/>
        </p:blipFill>
        <p:spPr>
          <a:xfrm>
            <a:off x="8497581" y="462291"/>
            <a:ext cx="3069332" cy="365759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242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909330-DE7E-407C-9E43-A85D5100D40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Tiden</a:t>
            </a:r>
            <a:r>
              <a:rPr lang="nb-NO" dirty="0"/>
              <a:t> </a:t>
            </a:r>
            <a:r>
              <a:rPr lang="nb-NO" dirty="0">
                <a:solidFill>
                  <a:schemeClr val="bg1"/>
                </a:solidFill>
              </a:rPr>
              <a:t>før</a:t>
            </a:r>
            <a:r>
              <a:rPr lang="nb-NO" dirty="0"/>
              <a:t> </a:t>
            </a:r>
            <a:r>
              <a:rPr lang="nb-NO" dirty="0">
                <a:solidFill>
                  <a:schemeClr val="bg1"/>
                </a:solidFill>
              </a:rPr>
              <a:t>diagnosen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13C8D1-AA14-4EA5-B206-06838F3EB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8441" y="1825625"/>
            <a:ext cx="8995117" cy="435133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nb-NO" dirty="0"/>
              <a:t>Endring i humør og adferd</a:t>
            </a:r>
          </a:p>
          <a:p>
            <a:pPr>
              <a:lnSpc>
                <a:spcPct val="200000"/>
              </a:lnSpc>
            </a:pPr>
            <a:r>
              <a:rPr lang="nb-NO" dirty="0"/>
              <a:t>Sakte og gradvis endring</a:t>
            </a:r>
          </a:p>
          <a:p>
            <a:pPr>
              <a:lnSpc>
                <a:spcPct val="200000"/>
              </a:lnSpc>
            </a:pPr>
            <a:r>
              <a:rPr lang="nb-NO" dirty="0"/>
              <a:t>Treigere </a:t>
            </a:r>
          </a:p>
          <a:p>
            <a:pPr>
              <a:lnSpc>
                <a:spcPct val="200000"/>
              </a:lnSpc>
            </a:pPr>
            <a:r>
              <a:rPr lang="nb-NO" dirty="0"/>
              <a:t>Dårlig søvn</a:t>
            </a:r>
          </a:p>
          <a:p>
            <a:pPr>
              <a:lnSpc>
                <a:spcPct val="200000"/>
              </a:lnSpc>
            </a:pPr>
            <a:endParaRPr lang="nb-NO" dirty="0"/>
          </a:p>
          <a:p>
            <a:pPr>
              <a:lnSpc>
                <a:spcPct val="200000"/>
              </a:lnSpc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2788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E84FAC-1CFD-4E65-A125-4DB597EE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Har vi tatt feil av han?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98AC0D7-0DE9-436A-AEF2-F0C5CD897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7" y="321733"/>
            <a:ext cx="5312349" cy="398426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2E8E197-A79E-49BD-9766-7D78B6B2C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/>
          <a:stretch/>
        </p:blipFill>
        <p:spPr>
          <a:xfrm>
            <a:off x="6411450" y="409836"/>
            <a:ext cx="5458813" cy="38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96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3E640A-A859-4E95-9E39-C69581E2B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922"/>
            <a:ext cx="10515600" cy="1325563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Diagnosen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A24A75-D8F4-419B-BF93-D26CF43C0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786" y="2560319"/>
            <a:ext cx="9736014" cy="3616643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nb-NO" dirty="0" err="1"/>
              <a:t>Bulbær</a:t>
            </a:r>
            <a:r>
              <a:rPr lang="nb-NO" dirty="0"/>
              <a:t> ALS</a:t>
            </a:r>
          </a:p>
          <a:p>
            <a:pPr>
              <a:lnSpc>
                <a:spcPct val="250000"/>
              </a:lnSpc>
            </a:pPr>
            <a:r>
              <a:rPr lang="nb-NO" dirty="0"/>
              <a:t>Frontallapp demens</a:t>
            </a:r>
          </a:p>
        </p:txBody>
      </p:sp>
    </p:spTree>
    <p:extLst>
      <p:ext uri="{BB962C8B-B14F-4D97-AF65-F5344CB8AC3E}">
        <p14:creationId xmlns:p14="http://schemas.microsoft.com/office/powerpoint/2010/main" val="7200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44254F-03E1-47FA-8251-515D7E95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Den første tiden etter diagnosen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6D4F854-34CC-47B0-91E7-2BF618459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5212" y="470925"/>
            <a:ext cx="5698588" cy="589210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200000"/>
              </a:lnSpc>
            </a:pPr>
            <a:r>
              <a:rPr lang="nb-NO" dirty="0"/>
              <a:t>Utfordringene ved å bo i en liten bygd</a:t>
            </a:r>
          </a:p>
          <a:p>
            <a:pPr>
              <a:lnSpc>
                <a:spcPct val="200000"/>
              </a:lnSpc>
            </a:pPr>
            <a:r>
              <a:rPr lang="nb-NO" dirty="0"/>
              <a:t>Knut Arne mistet sine faste holdepunkter</a:t>
            </a:r>
          </a:p>
          <a:p>
            <a:pPr>
              <a:lnSpc>
                <a:spcPct val="200000"/>
              </a:lnSpc>
            </a:pPr>
            <a:r>
              <a:rPr lang="nb-NO" dirty="0"/>
              <a:t>Sinne og frustrasjon</a:t>
            </a:r>
          </a:p>
          <a:p>
            <a:pPr>
              <a:lnSpc>
                <a:spcPct val="200000"/>
              </a:lnSpc>
            </a:pPr>
            <a:r>
              <a:rPr lang="nb-NO" dirty="0"/>
              <a:t>Emosjonell påkjenning</a:t>
            </a:r>
          </a:p>
          <a:p>
            <a:pPr>
              <a:lnSpc>
                <a:spcPct val="200000"/>
              </a:lnSpc>
            </a:pPr>
            <a:r>
              <a:rPr lang="nb-NO" dirty="0"/>
              <a:t>Dårlig samvittighet</a:t>
            </a:r>
          </a:p>
          <a:p>
            <a:pPr>
              <a:lnSpc>
                <a:spcPct val="200000"/>
              </a:lnSpc>
            </a:pPr>
            <a:r>
              <a:rPr lang="nb-NO" dirty="0"/>
              <a:t>Positive sider ved å bo i en liten bygd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7014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90CBF8-DAAC-429E-A4DD-B48209EA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Å miste noen som fortsatt er der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CCE5104C-A0EB-4BEA-9A1C-09023521D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r="12487"/>
          <a:stretch/>
        </p:blipFill>
        <p:spPr>
          <a:xfrm rot="5400000">
            <a:off x="244199" y="593745"/>
            <a:ext cx="3577291" cy="342560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05E5049-9D6B-4B65-ABC3-1A7238E6A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152" r="14786" b="-150"/>
          <a:stretch/>
        </p:blipFill>
        <p:spPr>
          <a:xfrm>
            <a:off x="4385729" y="512541"/>
            <a:ext cx="3433324" cy="358801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4241E87D-A5D5-4029-A1B4-7C62B0A1AA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7" b="4254"/>
          <a:stretch/>
        </p:blipFill>
        <p:spPr>
          <a:xfrm>
            <a:off x="8449725" y="539775"/>
            <a:ext cx="3423916" cy="357817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186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010447F-ABE1-492D-88BA-7941E985A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vare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på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livet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her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nå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D643ABE-6A9A-4DF2-B58C-EC6B4EA8FA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6" b="1"/>
          <a:stretch/>
        </p:blipFill>
        <p:spPr>
          <a:xfrm rot="5400000">
            <a:off x="122467" y="2681247"/>
            <a:ext cx="3990774" cy="368224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DAA3E8F-4CA4-47C8-AA29-F040A9496F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2" r="1" b="7585"/>
          <a:stretch/>
        </p:blipFill>
        <p:spPr>
          <a:xfrm>
            <a:off x="276733" y="128702"/>
            <a:ext cx="4264902" cy="225797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EE182C5-9DF7-4035-8863-FA62395B89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1" r="-4" b="626"/>
          <a:stretch/>
        </p:blipFill>
        <p:spPr>
          <a:xfrm>
            <a:off x="8150788" y="128703"/>
            <a:ext cx="3794760" cy="432675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FAF0C97-736C-4656-B36F-7890A0C46A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9" b="24685"/>
          <a:stretch/>
        </p:blipFill>
        <p:spPr>
          <a:xfrm>
            <a:off x="4326561" y="2402539"/>
            <a:ext cx="3704337" cy="205292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>
            <a:extLst>
              <a:ext uri="{FF2B5EF4-FFF2-40B4-BE49-F238E27FC236}">
                <a16:creationId xmlns:a16="http://schemas.microsoft.com/office/drawing/2014/main" id="{59B7CD23-B92B-481E-8CB7-37224AB5B4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 t="23146" r="2"/>
          <a:stretch/>
        </p:blipFill>
        <p:spPr>
          <a:xfrm>
            <a:off x="4661525" y="128702"/>
            <a:ext cx="3360841" cy="21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32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BF37B17-B983-449B-90BC-42FE48CC1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2210B42-5DD3-4B9B-81F3-6CA613F12C6F}"/>
              </a:ext>
            </a:extLst>
          </p:cNvPr>
          <p:cNvSpPr txBox="1"/>
          <p:nvPr/>
        </p:nvSpPr>
        <p:spPr>
          <a:xfrm>
            <a:off x="3280228" y="4209143"/>
            <a:ext cx="5631543" cy="7694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4400" dirty="0">
                <a:solidFill>
                  <a:schemeClr val="bg1"/>
                </a:solidFill>
              </a:rPr>
              <a:t>Takk for meg!</a:t>
            </a:r>
          </a:p>
        </p:txBody>
      </p:sp>
    </p:spTree>
    <p:extLst>
      <p:ext uri="{BB962C8B-B14F-4D97-AF65-F5344CB8AC3E}">
        <p14:creationId xmlns:p14="http://schemas.microsoft.com/office/powerpoint/2010/main" val="423151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86</Words>
  <Application>Microsoft Office PowerPoint</Application>
  <PresentationFormat>Widescreen</PresentationFormat>
  <Paragraphs>21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Office-tema</vt:lpstr>
      <vt:lpstr>Meg og familien min</vt:lpstr>
      <vt:lpstr>Knut Arne</vt:lpstr>
      <vt:lpstr>Tiden før diagnosen</vt:lpstr>
      <vt:lpstr>Har vi tatt feil av han?</vt:lpstr>
      <vt:lpstr>Diagnosen</vt:lpstr>
      <vt:lpstr>Den første tiden etter diagnosen</vt:lpstr>
      <vt:lpstr>Å miste noen som fortsatt er der</vt:lpstr>
      <vt:lpstr>Ta vare på livet her og nå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 og familien min</dc:title>
  <dc:creator>Frida Orellana Vinge</dc:creator>
  <cp:lastModifiedBy>Jeanette Teigland</cp:lastModifiedBy>
  <cp:revision>4</cp:revision>
  <dcterms:created xsi:type="dcterms:W3CDTF">2019-10-02T14:49:52Z</dcterms:created>
  <dcterms:modified xsi:type="dcterms:W3CDTF">2019-10-03T09:51:20Z</dcterms:modified>
</cp:coreProperties>
</file>