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330" r:id="rId5"/>
    <p:sldId id="422" r:id="rId6"/>
    <p:sldId id="420" r:id="rId7"/>
    <p:sldId id="421" r:id="rId8"/>
    <p:sldId id="463" r:id="rId9"/>
    <p:sldId id="419" r:id="rId10"/>
    <p:sldId id="444" r:id="rId11"/>
    <p:sldId id="462" r:id="rId1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2F0"/>
    <a:srgbClr val="88838A"/>
    <a:srgbClr val="A3B7C9"/>
    <a:srgbClr val="214E6A"/>
    <a:srgbClr val="92D050"/>
    <a:srgbClr val="417FA6"/>
    <a:srgbClr val="B2BEC4"/>
    <a:srgbClr val="B4C9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ddels stil 4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96"/>
    <p:restoredTop sz="94484"/>
  </p:normalViewPr>
  <p:slideViewPr>
    <p:cSldViewPr snapToGrid="0">
      <p:cViewPr varScale="1">
        <p:scale>
          <a:sx n="72" d="100"/>
          <a:sy n="72" d="100"/>
        </p:scale>
        <p:origin x="840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50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A274D49-0659-4F3A-BDA2-29E06E5A4C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85D80C7-CEC5-4E8D-8303-F4F5005A1E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099D5-5B3F-47C4-8FA9-16CC6D227E23}" type="datetimeFigureOut">
              <a:rPr lang="nb-NO" smtClean="0"/>
              <a:t>08.02.2020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F7CB5C5-C856-4B31-B0D6-BB2F68BCDE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9C1E899-86D7-43FA-9F17-3BE0C6FC8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456C7-232D-4E45-9E6E-A681D89F31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511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8A231-E94F-1542-B3EA-CB29514CFB8D}" type="datetimeFigureOut">
              <a:rPr lang="nb-NO" smtClean="0"/>
              <a:t>08.02.2020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A7DC4-D833-B749-B483-11DA065620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27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A7DC4-D833-B749-B483-11DA0656205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84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A7DC4-D833-B749-B483-11DA0656205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746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A7DC4-D833-B749-B483-11DA0656205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104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A7DC4-D833-B749-B483-11DA0656205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743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A7DC4-D833-B749-B483-11DA0656205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449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A7DC4-D833-B749-B483-11DA0656205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740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A7DC4-D833-B749-B483-11DA0656205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22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FCC2-A926-8B49-A977-8AC0B23F9020}" type="datetimeFigureOut">
              <a:rPr lang="nb-NO" smtClean="0"/>
              <a:t>08.02.2020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710-D974-294B-8F60-6FA8D6F310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3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FCC2-A926-8B49-A977-8AC0B23F9020}" type="datetimeFigureOut">
              <a:rPr lang="nb-NO" smtClean="0"/>
              <a:t>08.02.2020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710-D974-294B-8F60-6FA8D6F310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FCC2-A926-8B49-A977-8AC0B23F9020}" type="datetimeFigureOut">
              <a:rPr lang="nb-NO" smtClean="0"/>
              <a:t>08.02.2020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710-D974-294B-8F60-6FA8D6F310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0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D00D5832-B1F2-4132-BD77-5704B3DC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67284"/>
            <a:ext cx="10515600" cy="1078934"/>
          </a:xfrm>
        </p:spPr>
        <p:txBody>
          <a:bodyPr>
            <a:noAutofit/>
          </a:bodyPr>
          <a:lstStyle/>
          <a:p>
            <a:r>
              <a:rPr lang="en-GB"/>
              <a:t>Presentation title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0ABF6B-E905-4B7F-B5B9-9B19DFA8F9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43" b="8155"/>
          <a:stretch/>
        </p:blipFill>
        <p:spPr>
          <a:xfrm>
            <a:off x="0" y="1510547"/>
            <a:ext cx="12191999" cy="5347452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5E64E103-D647-46AB-9FB3-22B85BA2D4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246218"/>
            <a:ext cx="12192000" cy="415608"/>
          </a:xfrm>
          <a:prstGeom prst="rect">
            <a:avLst/>
          </a:prstGeom>
          <a:solidFill>
            <a:srgbClr val="214E6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21825858-5FC5-45D3-ADB0-3F9A5F8A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300" y="6301766"/>
            <a:ext cx="493712" cy="365125"/>
          </a:xfrm>
        </p:spPr>
        <p:txBody>
          <a:bodyPr/>
          <a:lstStyle/>
          <a:p>
            <a:fld id="{C8875710-D974-294B-8F60-6FA8D6F31007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62EBB6F1-137D-430B-B914-24D110595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1308" y="431613"/>
            <a:ext cx="1822704" cy="582168"/>
          </a:xfrm>
          <a:prstGeom prst="rect">
            <a:avLst/>
          </a:prstGeom>
        </p:spPr>
      </p:pic>
      <p:sp>
        <p:nvSpPr>
          <p:cNvPr id="19" name="Text Box 34">
            <a:extLst>
              <a:ext uri="{FF2B5EF4-FFF2-40B4-BE49-F238E27FC236}">
                <a16:creationId xmlns:a16="http://schemas.microsoft.com/office/drawing/2014/main" id="{72CFE029-8BCC-42E1-8A7C-7F7C831727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1541" y="1921834"/>
            <a:ext cx="54571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alibri" charset="0"/>
              </a:rPr>
              <a:t>Name of presenter</a:t>
            </a:r>
          </a:p>
          <a:p>
            <a:r>
              <a:rPr lang="en-GB" sz="2800">
                <a:solidFill>
                  <a:schemeClr val="bg1"/>
                </a:solidFill>
                <a:latin typeface="Calibri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26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D0C77C1-2281-4F09-ACB9-3E36843B92DC}"/>
              </a:ext>
            </a:extLst>
          </p:cNvPr>
          <p:cNvSpPr/>
          <p:nvPr userDrawn="1"/>
        </p:nvSpPr>
        <p:spPr>
          <a:xfrm>
            <a:off x="0" y="1628775"/>
            <a:ext cx="12191999" cy="5229225"/>
          </a:xfrm>
          <a:prstGeom prst="rect">
            <a:avLst/>
          </a:prstGeom>
          <a:solidFill>
            <a:srgbClr val="417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E07B68DF-1A60-4A85-8B0D-A671DA68F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34233"/>
            <a:ext cx="10515600" cy="10789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Chapter title page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B6ACA12-6D85-4E82-88B6-928381309F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213168"/>
            <a:ext cx="12192000" cy="415608"/>
          </a:xfrm>
          <a:prstGeom prst="rect">
            <a:avLst/>
          </a:prstGeom>
          <a:solidFill>
            <a:srgbClr val="214E6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449E49F0-3FC8-484C-BCA9-F319608F0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987" y="6200775"/>
            <a:ext cx="1104118" cy="3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erde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77" y="2160274"/>
            <a:ext cx="5376000" cy="3177089"/>
          </a:xfrm>
          <a:prstGeom prst="rect">
            <a:avLst/>
          </a:prstGeom>
        </p:spPr>
      </p:pic>
      <p:sp>
        <p:nvSpPr>
          <p:cNvPr id="11" name="Plassholder for innhold 3"/>
          <p:cNvSpPr>
            <a:spLocks noGrp="1"/>
          </p:cNvSpPr>
          <p:nvPr>
            <p:ph sz="quarter" idx="15"/>
          </p:nvPr>
        </p:nvSpPr>
        <p:spPr>
          <a:xfrm>
            <a:off x="576075" y="3529875"/>
            <a:ext cx="5386273" cy="275891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14"/>
          </p:nvPr>
        </p:nvSpPr>
        <p:spPr>
          <a:xfrm>
            <a:off x="576074" y="2160275"/>
            <a:ext cx="5386273" cy="9864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nb-NO"/>
              <a:t>Hero Group</a:t>
            </a:r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│  s. </a:t>
            </a:r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3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FCC2-A926-8B49-A977-8AC0B23F9020}" type="datetimeFigureOut">
              <a:rPr lang="nb-NO" smtClean="0"/>
              <a:t>08.02.2020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710-D974-294B-8F60-6FA8D6F310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FCC2-A926-8B49-A977-8AC0B23F9020}" type="datetimeFigureOut">
              <a:rPr lang="nb-NO" smtClean="0"/>
              <a:t>08.02.2020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710-D974-294B-8F60-6FA8D6F310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FCC2-A926-8B49-A977-8AC0B23F9020}" type="datetimeFigureOut">
              <a:rPr lang="nb-NO" smtClean="0"/>
              <a:t>08.02.2020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710-D974-294B-8F60-6FA8D6F310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FCC2-A926-8B49-A977-8AC0B23F9020}" type="datetimeFigureOut">
              <a:rPr lang="nb-NO" smtClean="0"/>
              <a:t>08.02.2020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710-D974-294B-8F60-6FA8D6F310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5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FCC2-A926-8B49-A977-8AC0B23F9020}" type="datetimeFigureOut">
              <a:rPr lang="nb-NO" smtClean="0"/>
              <a:t>08.02.2020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710-D974-294B-8F60-6FA8D6F310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5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FCC2-A926-8B49-A977-8AC0B23F9020}" type="datetimeFigureOut">
              <a:rPr lang="nb-NO" smtClean="0"/>
              <a:t>08.02.2020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3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FCC2-A926-8B49-A977-8AC0B23F9020}" type="datetimeFigureOut">
              <a:rPr lang="nb-NO" smtClean="0"/>
              <a:t>08.02.2020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710-D974-294B-8F60-6FA8D6F310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FCC2-A926-8B49-A977-8AC0B23F9020}" type="datetimeFigureOut">
              <a:rPr lang="nb-NO" smtClean="0"/>
              <a:t>08.02.2020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710-D974-294B-8F60-6FA8D6F310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2FCC2-A926-8B49-A977-8AC0B23F9020}" type="datetimeFigureOut">
              <a:rPr lang="nb-NO" smtClean="0"/>
              <a:t>08.02.2020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75710-D974-294B-8F60-6FA8D6F3100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00951403-9334-E84E-8903-DA3CC97703B4}"/>
              </a:ext>
            </a:extLst>
          </p:cNvPr>
          <p:cNvCxnSpPr>
            <a:cxnSpLocks/>
          </p:cNvCxnSpPr>
          <p:nvPr userDrawn="1"/>
        </p:nvCxnSpPr>
        <p:spPr>
          <a:xfrm>
            <a:off x="407987" y="1239465"/>
            <a:ext cx="11369342" cy="0"/>
          </a:xfrm>
          <a:prstGeom prst="line">
            <a:avLst/>
          </a:prstGeom>
          <a:ln w="12700" cap="flat">
            <a:solidFill>
              <a:srgbClr val="417F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8821B3E-7FFB-484B-8C5E-B5D9674C1E25}"/>
              </a:ext>
            </a:extLst>
          </p:cNvPr>
          <p:cNvSpPr/>
          <p:nvPr userDrawn="1"/>
        </p:nvSpPr>
        <p:spPr>
          <a:xfrm>
            <a:off x="12299950" y="1467162"/>
            <a:ext cx="431800" cy="412438"/>
          </a:xfrm>
          <a:prstGeom prst="rect">
            <a:avLst/>
          </a:prstGeom>
          <a:solidFill>
            <a:srgbClr val="417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D9EA3B-5DE7-BD43-BC32-1EB56CBABE75}"/>
              </a:ext>
            </a:extLst>
          </p:cNvPr>
          <p:cNvSpPr/>
          <p:nvPr userDrawn="1"/>
        </p:nvSpPr>
        <p:spPr>
          <a:xfrm>
            <a:off x="12299950" y="2013262"/>
            <a:ext cx="431800" cy="412438"/>
          </a:xfrm>
          <a:prstGeom prst="rect">
            <a:avLst/>
          </a:prstGeom>
          <a:solidFill>
            <a:srgbClr val="214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0CF90-1DA7-224A-AF39-6181513C2A57}"/>
              </a:ext>
            </a:extLst>
          </p:cNvPr>
          <p:cNvSpPr/>
          <p:nvPr userDrawn="1"/>
        </p:nvSpPr>
        <p:spPr>
          <a:xfrm>
            <a:off x="12299950" y="2559362"/>
            <a:ext cx="431800" cy="412438"/>
          </a:xfrm>
          <a:prstGeom prst="rect">
            <a:avLst/>
          </a:prstGeom>
          <a:solidFill>
            <a:srgbClr val="A3B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C924A-8EDB-B049-B173-EBD992C71A55}"/>
              </a:ext>
            </a:extLst>
          </p:cNvPr>
          <p:cNvSpPr/>
          <p:nvPr userDrawn="1"/>
        </p:nvSpPr>
        <p:spPr>
          <a:xfrm>
            <a:off x="12299950" y="3105462"/>
            <a:ext cx="431800" cy="412438"/>
          </a:xfrm>
          <a:prstGeom prst="rect">
            <a:avLst/>
          </a:prstGeom>
          <a:solidFill>
            <a:srgbClr val="B4C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FA1A08-3C35-1F40-950E-B27A9CFC38F2}"/>
              </a:ext>
            </a:extLst>
          </p:cNvPr>
          <p:cNvSpPr/>
          <p:nvPr userDrawn="1"/>
        </p:nvSpPr>
        <p:spPr>
          <a:xfrm>
            <a:off x="12299950" y="3686643"/>
            <a:ext cx="431800" cy="412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1CF54-DADF-FD4A-B5E0-CD9578591D0C}"/>
              </a:ext>
            </a:extLst>
          </p:cNvPr>
          <p:cNvSpPr/>
          <p:nvPr userDrawn="1"/>
        </p:nvSpPr>
        <p:spPr>
          <a:xfrm>
            <a:off x="12299950" y="4267824"/>
            <a:ext cx="431800" cy="412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BF49B5-5F2F-3444-BE45-95326211490D}"/>
              </a:ext>
            </a:extLst>
          </p:cNvPr>
          <p:cNvSpPr txBox="1"/>
          <p:nvPr userDrawn="1"/>
        </p:nvSpPr>
        <p:spPr>
          <a:xfrm>
            <a:off x="12725400" y="1548473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65 – 127 - 166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665119-DFAC-0541-BC31-6EF6452DDBF8}"/>
              </a:ext>
            </a:extLst>
          </p:cNvPr>
          <p:cNvSpPr txBox="1"/>
          <p:nvPr userDrawn="1"/>
        </p:nvSpPr>
        <p:spPr>
          <a:xfrm>
            <a:off x="12725400" y="2073704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33 – 78 - 106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363E89-9128-AB46-9AB8-6CC951AF9A4D}"/>
              </a:ext>
            </a:extLst>
          </p:cNvPr>
          <p:cNvSpPr txBox="1"/>
          <p:nvPr userDrawn="1"/>
        </p:nvSpPr>
        <p:spPr>
          <a:xfrm>
            <a:off x="12725400" y="2619804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163-183-201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1F1D19-703F-1942-9806-DEF27EB26BDC}"/>
              </a:ext>
            </a:extLst>
          </p:cNvPr>
          <p:cNvSpPr txBox="1"/>
          <p:nvPr userDrawn="1"/>
        </p:nvSpPr>
        <p:spPr>
          <a:xfrm>
            <a:off x="12725400" y="3173181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180-201-221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D9A57F-831B-7544-89E4-9FCAB65E1A6C}"/>
              </a:ext>
            </a:extLst>
          </p:cNvPr>
          <p:cNvSpPr txBox="1"/>
          <p:nvPr userDrawn="1"/>
        </p:nvSpPr>
        <p:spPr>
          <a:xfrm>
            <a:off x="12725400" y="3754362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0-0-0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89EF2-1204-5542-B246-DD171C3A72AC}"/>
              </a:ext>
            </a:extLst>
          </p:cNvPr>
          <p:cNvSpPr txBox="1"/>
          <p:nvPr userDrawn="1"/>
        </p:nvSpPr>
        <p:spPr>
          <a:xfrm>
            <a:off x="12725400" y="4335543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0-0-0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BB9EE9-4A7C-2049-ACE3-0A330925A270}"/>
              </a:ext>
            </a:extLst>
          </p:cNvPr>
          <p:cNvCxnSpPr/>
          <p:nvPr userDrawn="1"/>
        </p:nvCxnSpPr>
        <p:spPr>
          <a:xfrm flipV="1">
            <a:off x="5808663" y="-430619"/>
            <a:ext cx="0" cy="329609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5427D1-8638-8748-9401-DC528D697789}"/>
              </a:ext>
            </a:extLst>
          </p:cNvPr>
          <p:cNvCxnSpPr/>
          <p:nvPr userDrawn="1"/>
        </p:nvCxnSpPr>
        <p:spPr>
          <a:xfrm flipV="1">
            <a:off x="6088654" y="-430619"/>
            <a:ext cx="0" cy="329609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C430B5-8CD2-7A48-8F77-B4A9DBF750B2}"/>
              </a:ext>
            </a:extLst>
          </p:cNvPr>
          <p:cNvCxnSpPr/>
          <p:nvPr userDrawn="1"/>
        </p:nvCxnSpPr>
        <p:spPr>
          <a:xfrm flipV="1">
            <a:off x="6383338" y="-430619"/>
            <a:ext cx="0" cy="329609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F4AB93-4016-3B43-BBCF-342CF9920C2F}"/>
              </a:ext>
            </a:extLst>
          </p:cNvPr>
          <p:cNvCxnSpPr/>
          <p:nvPr userDrawn="1"/>
        </p:nvCxnSpPr>
        <p:spPr>
          <a:xfrm flipV="1">
            <a:off x="407987" y="-430619"/>
            <a:ext cx="0" cy="329609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3B0C0C-D805-9145-A05A-2338AC0ECDF4}"/>
              </a:ext>
            </a:extLst>
          </p:cNvPr>
          <p:cNvCxnSpPr/>
          <p:nvPr userDrawn="1"/>
        </p:nvCxnSpPr>
        <p:spPr>
          <a:xfrm flipV="1">
            <a:off x="11777329" y="-430619"/>
            <a:ext cx="0" cy="329609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AAFD39-E166-384B-8D35-84FE0A79FD5C}"/>
              </a:ext>
            </a:extLst>
          </p:cNvPr>
          <p:cNvCxnSpPr/>
          <p:nvPr userDrawn="1"/>
        </p:nvCxnSpPr>
        <p:spPr>
          <a:xfrm flipH="1">
            <a:off x="-711200" y="1628774"/>
            <a:ext cx="419100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782F4C-A43F-6E40-998B-59DC781B5379}"/>
              </a:ext>
            </a:extLst>
          </p:cNvPr>
          <p:cNvCxnSpPr/>
          <p:nvPr userDrawn="1"/>
        </p:nvCxnSpPr>
        <p:spPr>
          <a:xfrm flipH="1">
            <a:off x="-711200" y="3429000"/>
            <a:ext cx="419100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68922E-104A-514E-811C-C2CE9C7B5609}"/>
              </a:ext>
            </a:extLst>
          </p:cNvPr>
          <p:cNvCxnSpPr/>
          <p:nvPr userDrawn="1"/>
        </p:nvCxnSpPr>
        <p:spPr>
          <a:xfrm flipH="1">
            <a:off x="-711200" y="6200775"/>
            <a:ext cx="419100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77D94B-D98D-1C48-9DEE-E856C1A86D4C}"/>
              </a:ext>
            </a:extLst>
          </p:cNvPr>
          <p:cNvCxnSpPr/>
          <p:nvPr userDrawn="1"/>
        </p:nvCxnSpPr>
        <p:spPr>
          <a:xfrm flipH="1">
            <a:off x="-711200" y="3789363"/>
            <a:ext cx="419100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e 7">
            <a:extLst>
              <a:ext uri="{FF2B5EF4-FFF2-40B4-BE49-F238E27FC236}">
                <a16:creationId xmlns:a16="http://schemas.microsoft.com/office/drawing/2014/main" id="{170305E1-8D34-B04D-9EA4-1603B32EF47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7988" y="6201791"/>
            <a:ext cx="1108895" cy="3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8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49" r:id="rId12"/>
    <p:sldLayoutId id="2147483651" r:id="rId13"/>
    <p:sldLayoutId id="214748365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pos="4021">
          <p15:clr>
            <a:srgbClr val="F26B43"/>
          </p15:clr>
        </p15:guide>
        <p15:guide id="8" pos="3659">
          <p15:clr>
            <a:srgbClr val="F26B43"/>
          </p15:clr>
        </p15:guide>
        <p15:guide id="9" orient="horz" pos="23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yeglittre.no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5E7EED1-1840-524E-88CE-5CE239AB3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467" y="3604438"/>
            <a:ext cx="2912534" cy="144898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CADD91-6F81-3544-8AFD-AB30AC333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145777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EDD83B-4DA8-F64C-8B20-7725981756AB}"/>
              </a:ext>
            </a:extLst>
          </p:cNvPr>
          <p:cNvSpPr txBox="1"/>
          <p:nvPr/>
        </p:nvSpPr>
        <p:spPr>
          <a:xfrm>
            <a:off x="831273" y="651717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endParaRPr lang="nb-NO" dirty="0" err="1"/>
          </a:p>
        </p:txBody>
      </p:sp>
    </p:spTree>
    <p:extLst>
      <p:ext uri="{BB962C8B-B14F-4D97-AF65-F5344CB8AC3E}">
        <p14:creationId xmlns:p14="http://schemas.microsoft.com/office/powerpoint/2010/main" val="109850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38F8-04C3-954A-BEB5-8B70ABA7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Moderne fasiliteter bak gammel fasade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E1DC0B-736C-044B-B234-481752910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663" y="2527069"/>
            <a:ext cx="4097611" cy="298008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B5DABB-68B8-8146-A091-620E2B613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681" y="1698941"/>
            <a:ext cx="6927332" cy="4458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6780AE-CC35-EF4E-A72B-599B39376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19" y="1815206"/>
            <a:ext cx="4095855" cy="3884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E193A7-0C8E-D145-B559-D467F4565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73960"/>
            <a:ext cx="1967742" cy="97895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456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A03BC-FE2D-084F-9039-D6F849D8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Innovative forsknings- og utdanningslokaler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68CD94-5358-7244-B924-8EAED01F8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4540" y="2093766"/>
            <a:ext cx="3982458" cy="298115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C82C9F-84CF-C14B-BE4B-8A3244A51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40" y="1341754"/>
            <a:ext cx="6739572" cy="4519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38DB28-40A7-5448-BE24-BF45FE0F9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73960"/>
            <a:ext cx="1967742" cy="97895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924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AFFC-FA88-A94D-8AE2-744E37EB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29818"/>
            <a:ext cx="11376025" cy="1078934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Gammelt blir til nytt</a:t>
            </a:r>
            <a:br>
              <a:rPr lang="nb-NO" dirty="0"/>
            </a:br>
            <a:r>
              <a:rPr lang="nb-NO" dirty="0"/>
              <a:t>- </a:t>
            </a:r>
            <a:r>
              <a:rPr lang="nb-NO" sz="3100" dirty="0"/>
              <a:t>Prioritere infrastrukturløsninger som reduserer økologisk fotavtrykk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5E9959-299A-9E43-BD98-2F6A46516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52" t="3964" r="4050" b="25217"/>
          <a:stretch/>
        </p:blipFill>
        <p:spPr>
          <a:xfrm>
            <a:off x="940877" y="1570532"/>
            <a:ext cx="2464197" cy="40119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36533A-8F26-4444-B0A2-6407189E0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929" y="1308752"/>
            <a:ext cx="7885228" cy="4442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88196-6888-2C42-8294-B9F3FF168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73960"/>
            <a:ext cx="1967742" cy="97895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016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AFFC-FA88-A94D-8AE2-744E37EB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29818"/>
            <a:ext cx="11376025" cy="1078934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Gammelt blir til nytt</a:t>
            </a:r>
            <a:br>
              <a:rPr lang="nb-NO" dirty="0"/>
            </a:br>
            <a:r>
              <a:rPr lang="nb-NO" dirty="0"/>
              <a:t>- </a:t>
            </a:r>
            <a:r>
              <a:rPr lang="nb-NO" sz="3100" dirty="0"/>
              <a:t>Prioritere infrastrukturløsninger som reduserer økologisk fotavtrykk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43CC68-7ACA-1141-930C-A91CB5A79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202" y="1818581"/>
            <a:ext cx="5329275" cy="349600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B0374-2A39-2A49-8618-2435472C6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378" y="1308752"/>
            <a:ext cx="7017420" cy="4662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88196-6888-2C42-8294-B9F3FF168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73960"/>
            <a:ext cx="1967742" cy="97895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061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BDD2-3341-E544-9177-4F8C98AD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16824"/>
            <a:ext cx="11376025" cy="1078934"/>
          </a:xfrm>
        </p:spPr>
        <p:txBody>
          <a:bodyPr>
            <a:normAutofit fontScale="90000"/>
          </a:bodyPr>
          <a:lstStyle/>
          <a:p>
            <a:br>
              <a:rPr lang="nb-NO" b="1" dirty="0"/>
            </a:b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69506-7C67-C74E-B27B-B88B958B5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3235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E10CB-3052-7C46-9E5A-AA7E267AA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568" y="563594"/>
            <a:ext cx="6413725" cy="5130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44E453-A260-FA4F-94A4-97C6B0653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73960"/>
            <a:ext cx="1967742" cy="97895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518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490AD45-0177-8049-A229-B15416BA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0" y="6237910"/>
            <a:ext cx="6388100" cy="6200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E93D17-6A29-D34A-A388-876D9B7BC5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45143" y="-116114"/>
            <a:ext cx="12482286" cy="635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29E4F-D66C-5F41-AA54-04825B4ED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734" y="0"/>
            <a:ext cx="6388100" cy="258341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Et </a:t>
            </a:r>
            <a:r>
              <a:rPr lang="nb-NO" b="1" dirty="0" err="1"/>
              <a:t>paradigmeskifte</a:t>
            </a:r>
            <a:endParaRPr lang="nb-NO" b="1" dirty="0"/>
          </a:p>
          <a:p>
            <a:r>
              <a:rPr lang="nb-NO" sz="2000" dirty="0"/>
              <a:t>Innovativ og moderne satsning i gammel fasade</a:t>
            </a:r>
          </a:p>
          <a:p>
            <a:r>
              <a:rPr lang="nb-NO" sz="2000" dirty="0"/>
              <a:t>Skape arbeidsplasser </a:t>
            </a:r>
          </a:p>
          <a:p>
            <a:r>
              <a:rPr lang="nb-NO" sz="2000" dirty="0"/>
              <a:t>Dynamisk </a:t>
            </a:r>
          </a:p>
          <a:p>
            <a:r>
              <a:rPr lang="nb-NO" sz="2000" dirty="0"/>
              <a:t>Miljøvennlig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EBD24-15C3-834B-B578-6CD31E310265}"/>
              </a:ext>
            </a:extLst>
          </p:cNvPr>
          <p:cNvSpPr txBox="1"/>
          <p:nvPr/>
        </p:nvSpPr>
        <p:spPr>
          <a:xfrm>
            <a:off x="10191750" y="1962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40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CAD846-5457-5D41-A3CF-4172EA9D0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485" y="-99392"/>
            <a:ext cx="14154970" cy="70567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17E4D-0549-994D-B244-FA7D4C5F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710-D974-294B-8F60-6FA8D6F3100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8BFB4-5769-3242-97B6-667FD983FFF3}"/>
              </a:ext>
            </a:extLst>
          </p:cNvPr>
          <p:cNvSpPr/>
          <p:nvPr/>
        </p:nvSpPr>
        <p:spPr>
          <a:xfrm>
            <a:off x="4728959" y="4933985"/>
            <a:ext cx="2734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https://nyeglittre.no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26EECF-0EBB-2042-AA23-6884C98B02F6}"/>
              </a:ext>
            </a:extLst>
          </p:cNvPr>
          <p:cNvSpPr/>
          <p:nvPr/>
        </p:nvSpPr>
        <p:spPr>
          <a:xfrm>
            <a:off x="-184546" y="6488112"/>
            <a:ext cx="7531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>
                <a:solidFill>
                  <a:schemeClr val="bg2">
                    <a:lumMod val="75000"/>
                  </a:schemeClr>
                </a:solidFill>
                <a:latin typeface="Open Sans"/>
              </a:rPr>
              <a:t>* </a:t>
            </a:r>
            <a:r>
              <a:rPr lang="nb-NO" sz="1050" dirty="0">
                <a:solidFill>
                  <a:schemeClr val="bg2">
                    <a:lumMod val="75000"/>
                  </a:schemeClr>
                </a:solidFill>
                <a:latin typeface="Open Sans"/>
              </a:rPr>
              <a:t>Bildene fremstilt i denne presentasjonen er konseptbilder og representerer ikke den ferdige konstruksjonen av Nye Glittre</a:t>
            </a:r>
            <a:r>
              <a:rPr lang="nb-NO" sz="1400" dirty="0">
                <a:solidFill>
                  <a:schemeClr val="bg2">
                    <a:lumMod val="75000"/>
                  </a:schemeClr>
                </a:solidFill>
                <a:latin typeface="Open Sans"/>
              </a:rPr>
              <a:t>.</a:t>
            </a:r>
            <a:endParaRPr lang="nb-NO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65F709BEC0454AAB5CF84141CF6BD6" ma:contentTypeVersion="5" ma:contentTypeDescription="Opprett et nytt dokument." ma:contentTypeScope="" ma:versionID="08c6d9734e5e7e1d14b72b68e78c38fd">
  <xsd:schema xmlns:xsd="http://www.w3.org/2001/XMLSchema" xmlns:xs="http://www.w3.org/2001/XMLSchema" xmlns:p="http://schemas.microsoft.com/office/2006/metadata/properties" xmlns:ns2="6036c151-9aab-4b52-8515-a79bf18f99b5" targetNamespace="http://schemas.microsoft.com/office/2006/metadata/properties" ma:root="true" ma:fieldsID="c072f1ef746f3788deef9913ee3a4ba3" ns2:_="">
    <xsd:import namespace="6036c151-9aab-4b52-8515-a79bf18f99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6c151-9aab-4b52-8515-a79bf18f9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D64077-F6C1-418D-A683-E4D794323C33}">
  <ds:schemaRefs>
    <ds:schemaRef ds:uri="6036c151-9aab-4b52-8515-a79bf18f99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785A49-CBC4-483D-871B-9D39A203E090}">
  <ds:schemaRefs>
    <ds:schemaRef ds:uri="http://purl.org/dc/terms/"/>
    <ds:schemaRef ds:uri="6036c151-9aab-4b52-8515-a79bf18f99b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031054-1C27-48D7-A098-4722416FE8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78</Words>
  <Application>Microsoft Office PowerPoint</Application>
  <PresentationFormat>Widescreen</PresentationFormat>
  <Paragraphs>20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Office Theme</vt:lpstr>
      <vt:lpstr>PowerPoint-presentasjon</vt:lpstr>
      <vt:lpstr>Moderne fasiliteter bak gammel fasade</vt:lpstr>
      <vt:lpstr>Innovative forsknings- og utdanningslokaler</vt:lpstr>
      <vt:lpstr>Gammelt blir til nytt - Prioritere infrastrukturløsninger som reduserer økologisk fotavtrykk</vt:lpstr>
      <vt:lpstr>Gammelt blir til nytt - Prioritere infrastrukturløsninger som reduserer økologisk fotavtrykk</vt:lpstr>
      <vt:lpstr> 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Ida Berg Mikkelsen</dc:creator>
  <cp:lastModifiedBy>mona bahus</cp:lastModifiedBy>
  <cp:revision>10</cp:revision>
  <dcterms:created xsi:type="dcterms:W3CDTF">2019-09-30T11:51:47Z</dcterms:created>
  <dcterms:modified xsi:type="dcterms:W3CDTF">2020-02-08T17:26:37Z</dcterms:modified>
</cp:coreProperties>
</file>